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35" r:id="rId5"/>
    <p:sldId id="375" r:id="rId6"/>
    <p:sldId id="412" r:id="rId7"/>
    <p:sldId id="422" r:id="rId8"/>
    <p:sldId id="423" r:id="rId9"/>
    <p:sldId id="428" r:id="rId10"/>
    <p:sldId id="430" r:id="rId11"/>
    <p:sldId id="431" r:id="rId12"/>
    <p:sldId id="415" r:id="rId13"/>
    <p:sldId id="424" r:id="rId14"/>
    <p:sldId id="425" r:id="rId15"/>
    <p:sldId id="426" r:id="rId16"/>
    <p:sldId id="427" r:id="rId17"/>
    <p:sldId id="432" r:id="rId18"/>
    <p:sldId id="408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2.xml"/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94" y="1389133"/>
            <a:ext cx="11699213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Mixture of Multimodal Adapters for Sentiment Analysis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5655" y="5245160"/>
            <a:ext cx="15176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ACL 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85160" y="4902835"/>
            <a:ext cx="5942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/>
              <a:t>：</a:t>
            </a:r>
            <a:r>
              <a:rPr lang="en-US" altLang="zh-CN" dirty="0"/>
              <a:t>https://github.com/MMA4MSA/MMA</a:t>
            </a:r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75" y="2724150"/>
            <a:ext cx="1198245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019810"/>
            <a:ext cx="1143952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125" y="1728470"/>
            <a:ext cx="6010275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410" y="1608455"/>
            <a:ext cx="6377305" cy="36410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0640" y="1880235"/>
            <a:ext cx="7171690" cy="3141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75" y="1859280"/>
            <a:ext cx="6317615" cy="2933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>
              <a:buClrTx/>
              <a:buSzTx/>
              <a:buFontTx/>
            </a:pPr>
            <a:r>
              <a:rPr kumimoji="1" lang="en-US" altLang="zh-CN" sz="3600">
                <a:latin typeface="Times New Roman" panose="02020603050405020304" pitchFamily="18" charset="0"/>
                <a:sym typeface="+mn-ea"/>
              </a:rPr>
              <a:t>Experiments</a:t>
            </a:r>
            <a:endParaRPr kumimoji="1"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43200" y="1253490"/>
            <a:ext cx="6781165" cy="52870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  <a:endParaRPr kumimoji="1" lang="en-US" altLang="zh-CN" sz="8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3345" y="1547495"/>
            <a:ext cx="9857740" cy="2392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/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 (1) The fusion strategies of these recent methods are similar to those of traditional multimodal recognition methods which focus on achieving a more comprehensive fusion of multimodal fe-atures. While the MSA task needs to analyze the emotion hidden in vision and audio, where 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indent="0" fontAlgn="auto"/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both visual and audio modalities may include noise and task-irrelevant features, such as 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indent="0" fontAlgn="auto"/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background movements in videos and ambient noise in audio recordings .Consequently, 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indent="0" fontAlgn="auto"/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analyzing irrelevant or misleading features can impede the accurate assessment of emotional states .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endParaRPr lang="en-US" altLang="zh-CN" sz="2000"/>
          </a:p>
          <a:p>
            <a:endParaRPr lang="en-US" altLang="zh-CN" sz="2000"/>
          </a:p>
          <a:p>
            <a:pPr indent="0" fontAlgn="auto"/>
            <a:r>
              <a:rPr lang="en-US" altLang="zh-CN" sz="2000">
                <a:uFillTx/>
                <a:latin typeface="Times New Roman" panose="02020603050405020304" pitchFamily="18" charset="0"/>
              </a:rPr>
              <a:t> (2) These methods and their modules are fully fine-tuned to cater to multimodal representations.Although this strategy has brought great performance advantages over training from scratch, it has become a resource-consuming and parameter_x0002_inefficient process with increasing models and data.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56995"/>
            <a:ext cx="10896600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1505" y="1567815"/>
            <a:ext cx="5610225" cy="60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15" y="2167890"/>
            <a:ext cx="4781550" cy="1143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765" y="3100705"/>
            <a:ext cx="4648200" cy="657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405" y="3662680"/>
            <a:ext cx="5305425" cy="676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455" y="4338955"/>
            <a:ext cx="524827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825" y="1687195"/>
            <a:ext cx="580072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2528570"/>
            <a:ext cx="5124450" cy="60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3279775"/>
            <a:ext cx="4953000" cy="523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803650"/>
            <a:ext cx="4714875" cy="704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0" y="4625975"/>
            <a:ext cx="5219700" cy="514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5" y="5215890"/>
            <a:ext cx="46482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165" y="1485265"/>
            <a:ext cx="4972050" cy="923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15" y="2557780"/>
            <a:ext cx="5362575" cy="819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55" y="3376930"/>
            <a:ext cx="5267325" cy="847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605" y="4328795"/>
            <a:ext cx="5629275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410" y="5192395"/>
            <a:ext cx="54387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165" y="1485265"/>
            <a:ext cx="4972050" cy="923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15" y="2557780"/>
            <a:ext cx="5362575" cy="819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55" y="3376930"/>
            <a:ext cx="5267325" cy="847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605" y="4328795"/>
            <a:ext cx="5629275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410" y="5192395"/>
            <a:ext cx="54387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165" y="1485265"/>
            <a:ext cx="4972050" cy="923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15" y="2557780"/>
            <a:ext cx="5362575" cy="819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55" y="3376930"/>
            <a:ext cx="5267325" cy="847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605" y="4328795"/>
            <a:ext cx="5629275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410" y="5192395"/>
            <a:ext cx="54387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>
              <a:buClrTx/>
              <a:buSzTx/>
              <a:buFontTx/>
            </a:pPr>
            <a:r>
              <a:rPr lang="en-US" altLang="zh-CN" sz="3600">
                <a:latin typeface="Times New Roman" panose="02020603050405020304" pitchFamily="18" charset="0"/>
                <a:sym typeface="+mn-ea"/>
              </a:rPr>
              <a:t>Method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47415" y="1677035"/>
            <a:ext cx="5295900" cy="600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10" y="2512695"/>
            <a:ext cx="4705350" cy="76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1213</Words>
  <Application>WPS 演示</Application>
  <PresentationFormat>宽屏</PresentationFormat>
  <Paragraphs>58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等线</vt:lpstr>
      <vt:lpstr>微软雅黑</vt:lpstr>
      <vt:lpstr>Arial Unicode MS</vt:lpstr>
      <vt:lpstr>Calibri</vt:lpstr>
      <vt:lpstr>汉仪尚巍手书W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1827</cp:revision>
  <dcterms:created xsi:type="dcterms:W3CDTF">2017-04-22T07:59:00Z</dcterms:created>
  <dcterms:modified xsi:type="dcterms:W3CDTF">2025-09-20T10:20:07Z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2BA755F052DE4A65971B705887294EE1_13</vt:lpwstr>
  </property>
</Properties>
</file>